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7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3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0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70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18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2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3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5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3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3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FC983-6ED8-4590-A785-4BEBE8AAC1F3}" type="datetimeFigureOut">
              <a:rPr lang="en-US" smtClean="0"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57313-872F-477D-9365-50890A07A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2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read_lo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20" y="228600"/>
            <a:ext cx="2994309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119542278093319550johnny_automatic_potato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8600"/>
            <a:ext cx="203342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mil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butter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2424"/>
            <a:ext cx="2590800" cy="188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am_2_THUM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530" y="0"/>
            <a:ext cx="2274575" cy="227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cerealbow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-304800"/>
            <a:ext cx="290863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-98582"/>
            <a:ext cx="3103896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602" y="290512"/>
            <a:ext cx="31432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82" y="-933451"/>
            <a:ext cx="3336976" cy="369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 descr="clipart+turkey+dinner+schedule+page-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593" y="-304800"/>
            <a:ext cx="3679817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530" y="-118176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020" y="32331"/>
            <a:ext cx="2219486" cy="2264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 descr="chicken_-_whole_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593" y="151448"/>
            <a:ext cx="29718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 descr="cheese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74" y="92852"/>
            <a:ext cx="2590800" cy="1947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893" y="-42930"/>
            <a:ext cx="2570127" cy="290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458" y="-98582"/>
            <a:ext cx="2566110" cy="195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27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5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5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5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spaun</dc:creator>
  <cp:lastModifiedBy>spaun</cp:lastModifiedBy>
  <cp:revision>2</cp:revision>
  <dcterms:created xsi:type="dcterms:W3CDTF">2011-04-10T23:14:06Z</dcterms:created>
  <dcterms:modified xsi:type="dcterms:W3CDTF">2011-04-10T23:30:25Z</dcterms:modified>
</cp:coreProperties>
</file>